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58" r:id="rId5"/>
    <p:sldId id="259" r:id="rId6"/>
    <p:sldId id="257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0:59.595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0 143,'19'-2,"0"0,0-2,-1 0,1 0,21-10,37-9,41 3,51-12,-120 20,1 3,0 1,58-1,154 10,-106 2,5-6,175 7,-328-4,1 2,-1 0,1 0,-1 0,0 1,1 0,-1 1,-1 0,1 0,12 9,-3-1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01:01.47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0,'1531'35'0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1:04.655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1,'47'2,"-1"3,0 2,81 23,-81-17,1-2,0-3,77 5,-8-13,-42-2,0 3,1 4,91 17,-145-17,53 12,0-2,1-4,110 3,-171-15,-8 2,0-1,0 1,0-2,0 1,-1-1,1 0,0 0,0 0,-1-1,1 0,-1 0,1 0,-1-1,0 0,5-3,9-13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1:06.52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0,'19'2,"-1"1,0 1,0 0,-1 1,1 1,-1 1,0 0,-1 1,23 15,-16-10,0-1,0-1,46 15,23-4,0-3,0-4,170 4,321-20,-574 1,-5 0,1 0,0 0,0 0,-1 0,1-1,0 0,0 0,-1 0,1 0,-1-1,8-3,-6-1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1:09.88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1 264,'42'1,"1"-1,64-6,-93 4,1-1,-1-1,1 0,-1 0,0-2,-1 0,1 0,13-10,34-22,2 2,1 3,1 2,85-25,-95 45,-31 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2:39.77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0 559,'13'-1,"0"-1,0-1,0 0,-1 0,20-9,18-4,41-3,-60 14,-1-1,55-19,-4-8,0 3,3 4,103-19,-131 39,0 3,108 7,-151-2,0 0,-1 1,1 0,-1 1,0 1,0 0,0 0,-1 1,14 10,13 10,42 39,-52-40,84 79,35 28,-1-10,-91-72,114 76,-142-106,-1 0,0 2,30 34,41 35,-68-68,1-2,1-1,43 21,-55-33,0-1,0 0,0-1,1-1,0-1,0-1,33 1,-46-4,50 2,-1-3,101-13,-149 12,-1-1,1 0,0 0,-1 0,1-1,-1-1,0 1,-1-1,1 0,-1 0,0-1,0 0,-1 0,1-1,-1 1,4-9,10-16,-2-1,19-48,-16 34,-9 22,6-13,-1 1,-2-2,10-41,-9 22,35-91,-46 140,-1 1,-1-1,1 0,-1 0,0 0,-1 0,0 0,-1-1,1 1,-1 0,-1 0,0-1,0 1,0 0,-1 0,-1 0,1 0,-1 0,0 1,-1-1,0 1,0 0,-1 0,1 0,-1 1,-1 0,1 0,-1 0,-1 0,1 1,-1 0,1 1,-1-1,-1 1,1 0,-9-2,-5-2,-1 1,1 1,-1 0,-1 2,-42-2,-121 7,101 1,15-2,-117-16,99 6,48 7,1-2,-50-13,11-3,-151-51,154 31,58 31,0 0,0 1,-23-8,-84-29,-102-33,199 72,0 1,0 1,-1 2,1 0,-1 2,-38 3,62-2,0 1,0-1,1 1,-1-1,0 1,1 0,-1 0,1 1,-1-1,1 1,0-1,-1 1,1 0,0 1,0-1,0 0,1 1,-1 0,1-1,-1 1,1 0,0 0,0 1,0-1,0 0,1 1,-1-1,1 1,0-1,0 1,0-1,1 1,-1 0,1 0,0-1,0 1,0 0,1 0,-1-1,2 5,1 6,0 0,1-1,0 1,1-1,1 0,0-1,1 0,0 0,14 18,40 37,4-3,109 85,-20-20,-128-106,1-1,1-2,1-1,1-1,48 22,-56-31,0-1,1-1,1-1,-1 0,1-2,0-1,0-1,44-2,19-16,-68 11,1 1,35-3,-20 5,1-2,-1-2,57-15,-88 20,0 0,-1-1,1 1,-1-1,1 1,-1-1,1 0,-1 0,0-1,0 1,0 0,-1-1,1 0,-1 0,3-3,4-11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3:27.834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 1200,'-1'53,"1"-6,5 58,-3-88,1-1,1 0,0 0,1 0,1 0,0-1,12 20,5 6,-1 2,27 75,-39-98,0-1,1 0,1-1,1 0,1-1,0 0,22 19,-5-3,3 0,2-1,2-2,63 39,-41-28,-12-11,0-3,2-1,1-3,101 32,95 41,113 10,-355-105,148 46,-151-47,0 1,1-1,-1 1,0 0,0 0,0 0,0 0,0 1,0-1,0 0,-1 1,1-1,0 1,-1 0,1-1,-1 1,2 3,-2-4,-1 1,0-1,0 1,1-1,-1 0,0 1,0-1,-1 1,1-1,0 0,0 1,-1-1,1 0,0 1,-1-1,1 0,-1 1,0-1,0 0,-1 2,-3 4,-1-2,0 1,0 0,0-1,0 0,-1-1,0 1,-10 4,-12 4,0-1,-1-1,0-1,0-2,-1-1,0-2,-63 4,77-9,0 0,0-1,0-1,0-1,0 0,0-1,1-1,0 0,0-2,0 0,1 0,0-1,0-1,1-1,0 0,-16-16,0-3,-1 1,-1 2,-2 1,-66-38,91 57,0 1,1-1,-1-1,1 0,1 0,-1 0,1-1,1 0,0-1,0 1,0-1,1 0,0-1,1 1,0-1,1 0,0 0,0 0,-1-14,2 12,0-1,2 1,-1-1,2 0,-1 1,2-1,0 1,0-1,1 1,1 0,0 0,0 0,2 0,-1 1,12-18,6 0,2 0,0 1,2 1,1 2,1 1,1 1,1 1,1 2,1 1,37-15,37-9,217-55,-258 80,-34 9,0-1,-1-1,0-2,-1-1,-1-2,0 0,-1-2,43-36,-51 37,25-23,2 1,1 3,100-56,-142 89,0 0,-1 0,1 0,-1-1,0 0,0 0,0 0,0-1,-1 1,0-1,0 0,0 0,-1-1,4-5,-3 1,-1 1,0-1,-1 0,0 0,0 0,-1 0,0-1,-1-10,0-7,0 0,-2 0,-7-31,7 50,0 0,-1 0,0 0,-1 0,0 1,0-1,-1 1,0 0,0 1,-1-1,0 1,0 0,-9-7,-2-1,-22-18,-58-39,84 63,0 2,-1 0,0 0,0 1,0 1,-1 0,0 1,0 1,-16-2,-9 1,-1 2,1 2,-69 9,98-7,0 2,0 0,0 0,0 1,1 0,-19 12,-57 48,66-50,-47 39,5-3,-1-2,-3-3,-106 55,152-90,0 2,2 0,0 1,0 1,-25 28,-13 11,35-36,6-7,0 1,1 1,1 0,0 1,-18 27,125-83,-52 21,-2-2,53-41,-14 10,-6 7,3 4,148-63,-202 100,1 1,0 1,0 1,1 1,-1 1,0 1,0 1,1 1,-1 1,0 1,0 1,36 13,-56-17,-1-1,1 1,0 0,-1 0,1 0,0 0,-1 1,1-1,-1 1,0-1,0 1,1 0,-1 0,0 0,0 0,-1 0,1 0,0 1,-1-1,1 1,-1-1,0 1,0-1,0 1,0 0,0 0,-1-1,1 1,-1 0,0 0,0 0,0-1,0 1,0 0,0 0,-1 0,0 0,1-1,-1 1,-1 2,-6 11,0 0,-1-1,0 0,-2-1,-15 19,12-17,-75 101,-96 168,175-268,1 0,1 0,0 0,1 1,-7 28,13-38,-1 0,2-1,-1 1,1 0,0 0,1 0,0 0,0-1,1 1,0 0,0-1,1 1,0-1,0 0,9 14,70 95,-51-76,49 85,-52-77,3-3,1 0,3-2,71 70,101 68,-191-166,2-1,0-1,0-1,1 0,0-2,1 0,1-1,-1-1,1-1,1-1,33 6,-4-4,0-3,1-2,97-7,-21-9,83-4,453 18,-612 1,62 12,-81-8,0-1,1-2,-1-1,1-2,61-8,-79 4,-1-1,1 0,-1-1,0-1,0-1,-1 0,0-1,0 0,-1-1,14-14,1-3,-1-2,-2-1,25-37,-40 54,0 0,1 1,0 0,1 0,0 1,1 1,0 0,1 1,0 1,24-11,-5 5,1 2,1 2,60-10,-84 18,-1-1,1 0,-1-1,0 0,0-1,0 0,-1 0,0-1,0 0,0-1,-1 0,0 0,9-10,-13 12,0 0,0 0,0 0,-1-1,0 1,0-1,-1 1,1-1,-1 0,0 0,-1 0,1-1,-1 1,0 0,-1 0,0-1,0 1,0 0,-1-1,0 1,0 0,0 0,-4-11,-73-217,74 222,-1 0,-1 1,0 0,0 0,-1 1,0 0,-1 0,-1 0,1 1,-17-13,3 6,-1 1,-1 0,-44-18,50 23,1 1,0-2,1 0,0-1,-22-23,4 1,-31-43,47 51,1 0,-15-31,-19-30,11 29,3-1,3-1,2-3,-41-113,70 167,-1 0,0 0,-1 1,1-1,-2 1,1 0,-1 1,0-1,-1 1,0 0,-11-8,3 1,-1-2,0 2,-1 0,0 1,-1 0,-31-15,25 18,1 0,-1 2,0 1,0 1,-1 1,0 1,-31 0,-182-22,196 20,-70-17,78 14,0 1,0 2,-57-2,17 9,155-2,-27 1,1-2,-1-2,74-16,-106 14,70-13,-84 18,0 0,1 1,-1 0,0 1,0-1,1 2,-1-1,0 1,9 4,60 22,1-4,114 22,-154-39,-5-2,53 17,-76-19,1 1,-2 1,1 0,0 0,-1 0,0 2,0-1,-1 1,10 9,-9-7,1-1,0 0,0-1,1 0,0-1,0 0,0-1,20 7,-16-6,-3 0,-1 1,1 1,-1 0,-1 1,0 0,0 0,14 18,22 21,-17-21,-2 1,-1 1,-2 1,38 60,-30-48,-24-33,-1 1,0-1,0 1,8 17,-14-23,1 0,-1 0,0 0,0 1,0-1,0 0,-1 1,0-1,0 0,0 1,-1-1,1 0,-1 1,0-1,0 0,-3 7,-4 6,0-1,-2 0,0-1,-17 22,18-28,1 1,1 0,-1 1,2 0,-1 0,2 0,-1 1,2 0,-1 0,2 0,-3 15,2 41,7 86,-3 60,-6-154,-3 0,-24 82,13-80,14-51,10-43,6-55,-3-1,-9-143,0 84,2-363,0 490,2 0,0 1,1-1,1 0,0 1,2 0,0 0,2 1,0 0,0 0,20-29,3-9,-27 45,1 1,0 0,1 0,0 0,1 1,9-11,-11 15,0-1,0 0,-1 0,0 0,0-1,0 0,-1 0,0 1,0-2,-1 1,0 0,0-1,-1 1,1 0,-2-1,1 0,-1 1,0-1,-1 1,0-1,-2-10,1 12,1-1,-2 1,1 0,-1-1,1 1,-2 0,1 0,-1 1,0-1,0 1,0 0,-1 0,0 0,0 1,0 0,0-1,-1 2,1-1,-1 1,0 0,0 0,-1 0,1 1,-7-1,-60-14,-11-4,-1 3,-1 5,-112-4,-593 18,767 1,1 1,-1 2,1 0,-1 1,2 1,-1 1,-23 12,15-6,-1-2,-57 13,2-8,-164 26,199-37,-1-2,-94-5,55-13,-10-1,-24 13,145 0,0-1,0-1,0 0,20-9,93-36,-119 44,101-40,193-69,-277 106,0 1,1 2,59-3,97 10,-68 2,-57-6,-35 0,0 2,-1 0,28 5,-40-1,-1-1,-1 2,20 9,-20-8,1-1,0 0,19 4,146 26,-155-27,-13-5,-18-12,-45-38,13 11,-1 1,-1 2,-69-40,89 61,-2 1,1 1,-1 1,-1 1,0 1,0 1,-41-4,-96-16,96 14,-120-7,168 19,1 0,0 1,-1 1,1 1,0 0,0 1,0 1,1 1,-1 0,1 1,-22 14,-96 51,54-30,-122 83,160-95,-2-2,-1-2,-1-2,-1-2,-84 27,52-23,41-11,-2-3,1-1,-59 8,32-9,-129 39,121-28,-87 13,121-27,1 1,0 2,0 1,-72 33,-83 46,53-32,94-41,42-14,-1-1,0 1,1 1,0-1,0 1,0 0,0 0,0 0,1 1,0-1,0 1,0 0,0 0,1 1,0-1,0 1,1 0,-1 0,1 0,-2 9,-2 13,2 0,1 0,0 42,2-40,-7 51,-3-13,-2 73,2-14,3-63,3-1,3 1,3 0,2-1,15 83,-10-121,0 0,2 0,1-1,24 41,13 29,-28-45,49 104,-44-105,-11-19,1 0,2-1,0-1,2-1,30 34,-32-43,-8-8,-1 1,2-2,-1 1,1-1,0-1,1 1,0-2,14 7,-5-3,0-1,-1 2,23 18,31 16,-59-39,-11-5,0 0,0 0,-1 1,1-1,0 1,0-1,-1 1,1 0,2 3,-5-4,1 0,-1 0,0 0,0 0,1 0,-1 0,0 0,0 0,0 0,0 0,0 0,0 0,-1 0,1 0,0 0,0 0,-1 0,1 0,-1 0,1 0,-1 0,1 0,-1 0,0 0,1 0,-1-1,0 1,0 0,1 0,-1-1,0 1,0-1,0 1,0-1,-1 2,-63 46,-17 12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4:37.19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36,'665'0,"-631"-2,0-1,41-10,-38 6,59-3,-95 10,297 1,-232 12,-41-5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5:14.98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0 973,'10'-1,"0"-1,1 0,-1 0,18-8,2-1,28-5,74-32,-111 40,-2-2,1 0,-1-2,-1 0,0-1,32-30,-38 29,0-1,-1-1,0 1,-1-2,9-20,33-93,-27 64,-9 20,-8 23,0 1,17-30,114-204,-135 250,-1 0,1 1,0 0,1 0,-1 0,1 0,10-7,7-2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7:59.20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3,'78'2,"87"14,-98-9,1-3,0-3,0-3,94-14,-47 5,219 7,-166 7,320-3,-452 2,63 11,-62-6,49 1,611-6,-337-5,-331 5,-1 1,1 2,51 14,-46-10,0-1,35 3,181 26,-167-24,0-4,1-3,151-10,-197 0,-1-2,0-1,0-2,0-1,68-31,-68 27,0 2,1 1,0 1,1 3,56-5,201 7,-217 6,-52 1,-1 1,0 2,0 0,0 2,0 1,-1 1,41 20,-47-20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8:39.73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 1054,'7'-1,"-1"1,1-1,0 0,0 0,0-1,-1 0,1 0,-1-1,0 0,1 0,5-4,5-5,0-1,19-20,20-14,45-37,-77 61,0 2,2 2,0 0,54-29,-53 35,1 2,1 1,0 2,0 0,0 2,1 2,0 0,0 2,37 2,-49-1,0 0,-1-1,1-1,0-1,-1-1,29-11,101-52,-101 45,256-117,-92 47,-94 56,-70 24,-1-2,-1-2,49-26,-58 22,1 1,0 3,1 1,1 1,51-12,-86 26,62-13,0 2,128-6,1035 20,-1191 0,0 1,0 3,0 0,0 3,52 19,-73-21,0 0,0 1,-1 1,0 0,0 2,-1-1,0 2,-1 0,21 24,6 14,47 76,-41-56,-14-20,-14-21,2-1,23 27,-12-20,-9-9,1-2,0 0,2-1,1-1,1-2,29 19,-20-18,-2 3,60 52,-57-44,65 44,-60-51,0 2,-2 2,-1 2,57 58,-25-20,-55-55,0 0,-1 1,-1 0,0 1,-1 1,16 28,-17-19,16 53,-22-59,1-1,0 1,2-1,0 0,13 19,-6-11,-2 0,0 1,-2 1,-1 0,-2 1,11 55,10 27,-18-76,2 0,1-1,2-1,2-1,1 0,42 53,-27-40,-3 0,39 78,13 14,-51-87,30 63,-54-95,-1 0,-1 1,-1 0,0 0,-2 1,0-1,0 28,12 97,-7-88,0 68,-9-108,0-1,-2 0,0 0,0 1,-2-1,0 0,0-1,-13 27,14-36,-1 0,0-1,-1 1,1-1,-1 0,0 0,0-1,-1 1,-9 5,-29 27,27-20,-1-1,-1 0,-1-1,0-1,-1-1,-44 20,34-17,19-8,-1 0,2 2,-1-1,1 1,0 1,-15 20,13-16,-1 0,-29 25,-111 61,111-76,0 3,2 1,1 2,-45 45,64-57,0-1,-2-1,0-1,-1 0,-29 13,-4 3,-32 26,-119 103,162-125,-1-2,-2-2,-103 51,85-58,-1-2,-76 15,-25 7,57-15,-152 22,-60-21,69-2,142-20,-161-6,139-5,111 1,0-1,0-1,0-2,0 0,1-1,0-2,0 0,-33-18,-15-13,-79-58,96 61,-8-8,3-3,-71-69,-93-122,-24-4,-25-29,82 67,73 80,94 100,-216-254,219 251,10 16,0-1,1-1,0 0,2 0,-1-1,1 0,1 0,-7-26,-74-369,72 294,12 72,-17-72,5 61,-30-76,28 82,2-1,3 0,-9-60,9 41,8 37,1-1,1-32,-1-9,3 71,0 0,1-1,-1 1,-1 0,1 0,0 0,0 0,-1 0,0 0,1 0,-1 0,0 0,0 0,0 0,0 0,0 1,0-1,0 0,-1 1,1-1,-1 1,1-1,-1 1,0 0,1-1,-1 1,0 0,0 0,0 0,0 1,0-1,0 0,-3 0,1 1,0 1,0-1,1 1,-1 0,0 0,1 0,-1 1,1-1,-1 1,1 0,0 0,-1 0,1 0,1 1,-1-1,0 1,-4 6,-4 3,2 1,0 0,0 1,2-1,-1 2,2-1,0 1,0 0,-3 20,1 10,-5 89,13-130,-13 99,7-63,-1 43,5-20,4 141,0-183,0-1,2 1,0-1,2 0,0 0,1-1,15 31,183 316,-163-300,3-3,2-2,96 95,-62-75,48 52,-99-99,2-2,1-1,2-2,0-2,2-1,44 24,-6-3,23 14,-64-44,-1 1,-1 2,37 30,13 6,-10-8,-40-20,-2 1,-1 1,35 49,13 14,26 10,176 137,-199-175,-66-55,-1 1,2-2,-1 0,1-1,1 0,0-1,0-1,0 0,23 4,-3-5,1 0,1-3,45-2,-60-1,1 0,-1-2,0 0,0-2,0 0,0-2,-1 0,0-1,0-2,-1 0,26-18,-5 4,61-25,-9 5,-73 31,-1 0,22-19,5-4,29-23,-57 42,1 2,0-1,1 2,0 1,34-15,-20 14,0 1,1 2,0 1,0 2,64-5,-87 12,0 0,-1-1,1-1,-1 0,0-1,1 0,-2-1,21-10,-2-4,49-38,-61 41,2 1,-1 1,2 1,0 1,0 0,30-10,-6 8,-13 5,0-2,-1-1,42-22,121-97,-50 31,-89 65,-2-2,-2-2,77-77,-111 102,0 0,2 1,-1 0,2 2,-1 0,2 2,-1 0,43-12,-34 12,0-2,-1-1,-1-1,27-17,98-72,-146 97,-1 0,1 0,-1-1,0 0,-1 1,1-2,-1 1,0 0,-1-1,1 0,-2 0,5-11,-2-5,0 0,2-40,0-1,1-21,-3 0,-6-96,-2 50,3 119,-1 0,-1 0,0 0,-1 1,0-1,0 1,-1 0,-9-17,-6-7,-29-40,-5-9,23 26,23 42,0-1,-2 1,0 1,0 0,-2 0,0 1,0 0,-1 1,-1 0,-23-18,7 14,-2 1,0 2,-57-19,-26-10,99 35,0-1,-25-19,30 20,-1 0,-1 0,0 1,0 0,-19-7,21 11,0-1,1-1,0 0,0 0,0 0,1-1,-1-1,-10-10,-2-5,-27-38,0 1,31 37,1-1,-25-46,26 42,-1 1,-19-25,-37-33,-63-84,108 133,-2 0,-36-33,-4-4,57 60,0 0,-1 1,0 1,-1 0,0 0,-1 2,0 0,-21-8,8 5,1 2,-2 1,1 2,-30-4,-293-42,270 43,0 4,-149 8,188 2,1 3,-68 19,-9 3,43-14,31-6,0-1,-81 4,77-9,1 2,0 2,1 1,-49 18,18-5,-173 50,157-44,2 4,1 4,-103 56,133-62,-15 0,54-23,0 1,1 1,-20 12,6 0,-1 0,1 1,1 1,1 2,-40 39,55-44,1 0,1 0,0 2,2 0,1 0,0 1,2 1,1 0,0 0,2 1,1 0,1 0,1 1,0 28,5 112,-2 30,-2-172,-1 0,-2 0,-8 27,5-25,3 0,-6 36,9-1,2-39,0-1,-5 27,0-26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8:45.449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1116,'1'7,"0"0,1 0,0 1,1-1,-1-1,2 1,-1 0,1-1,-1 0,8 9,5 9,9 17,3-2,1-1,1-1,62 57,157 110,-116-99,-95-78,0-2,2-1,1-2,52 21,-61-29,240 121,-244-119,-1 2,0 0,-1 2,-2 1,0 1,24 28,52 45,-43-53,-40-31,-1 0,-1 1,24 24,5 8,3-1,1-3,84 54,-117-84,1-1,0-1,1-1,0 0,0-1,0-1,1 0,34 4,-25-7,0-1,1-2,-1 0,0-2,35-7,-1-6,-2-3,0-2,-2-3,79-44,-46 18,111-83,-143 93,-33 23,0-1,-1-1,38-38,-50 43,33-34,-3-1,-2-2,-2-2,34-63,5-43,57-105,-93 188,42-113,-6 11,-67 154,-1 0,0 0,-2-1,6-36,5-105,-17 162,2-32,-1-1,-4-46,0 69,0 1,0 0,-1 0,-1 0,-1 0,1 0,-2 1,0 0,-12-19,4 12,-1 1,-1 0,-1 0,-1 2,0 0,-1 2,-25-16,-155-77,124 70,36 18,0 2,0 2,-1 2,-80-15,46 17,-142-1,195 12,-422 7,431-7,-1 1,1 1,0 0,-1 1,1 0,1 1,-1 0,0 1,1 0,0 1,0 1,1-1,0 1,-12 12,-56 39,-2-3,-2-3,-92 42,167-90,0 0,0 1,0 0,1 0,-1 1,2 0,-1 0,0 0,-5 9,-35 68,2-3,30-56,1 2,1 0,2 0,0 1,-8 41,10-27,2 1,2 0,2-1,3 49,0-33,-7 72,0-88,1-13,0 56,5-73,1-1,0 0,0 1,2-1,-1 0,1 0,1-1,-1 1,8 12,16 22,3 0,1-2,63 65,126 102,-5-26,-164-145,2-1,78 40,-109-67,-1-1,2-1,-1 0,1-2,0-1,0-1,1-1,24 0,-37-2,1-1,-1-1,1 0,-1 0,1-1,-1 0,0-1,0-1,0 0,0 0,-1-1,0 0,0-1,0 0,0 0,-1-1,0-1,9-9,-2-2,0-1,-1-1,-2-1,0 0,-1 0,-1-1,9-30,-15 39,-2 0,0 0,0 0,-2 0,1 0,-2-1,0 1,-1 0,0-1,-1 1,-1 0,0 0,-1 0,-7-18,-7-5,-1 1,-2 0,-42-54,-89-88,150 176,-33-35,-2 1,-2 3,-82-56,-140-63,233 137,6 4,-1 1,0 1,0 2,-1 0,0 1,0 1,-1 2,-26-1,-29 3,-90 10,159-9,-5 1,-1 1,1 1,-1 0,1 1,0 1,0 0,0 1,1 1,0 0,0 1,1 1,0 0,1 1,0 1,-14 13,-13 11,-1-2,-84 50,9-6,74-47,-10 6,-50 47,100-81,0 0,0 1,0-1,1 1,-1-1,1 1,0 0,-1 0,1 0,1 0,-1 0,0 0,1 0,-1 0,1 0,0 0,0 0,0 0,0 0,1 0,-1 0,1 0,0 0,0 0,0 0,0-1,0 1,1 0,-1-1,1 1,0 0,2 2,8 11,-1-1,2-1,26 23,-32-30,0-1,0 0,1-1,0 1,0-1,1-1,-1 0,1 0,0-1,0 0,0 0,0-1,1 0,-1-1,16 1,-14-3,0 0,-1-1,1 0,-1-1,1 0,-1 0,0-1,0-1,-1 1,1-2,-1 1,0-1,12-11,-7 6,-1-1,-1-1,0 0,-1 0,0-1,-1 0,-1-1,0 0,-1-1,-1 0,0 0,-1 0,-1-1,0 0,-2 0,0 0,0-1,-2 1,0-1,-1 1,-1-1,-1 1,0 0,-1-1,-1 1,0 0,-2 1,0-1,0 1,-18-29,5 18,-2 0,-1 1,-1 1,-1 1,-30-23,7 11,-2 2,-57-30,88 55,0 2,-1-1,0 2,0 0,0 2,-1 0,1 1,-1 1,-25 0,-3 4,0 1,-77 16,120-18,0 0,1 0,-1 0,1 0,-1 1,1 0,0 0,0 0,-1 0,2 1,-1-1,0 1,-3 4,5-5,1 0,0 0,0 0,0 0,0 1,0-1,0 0,1 1,-1-1,1 0,0 1,0-1,0 1,0-1,0 1,0-1,0 0,1 1,-1-1,1 1,0-1,0 0,0 0,0 1,0-1,3 3,8 15,1 0,1-1,0-1,2 0,0-1,1-1,0 0,1-1,1-1,1-1,0-1,39 18,-10-9,1-2,1-3,1-2,82 13,-55-18,0-2,0-4,0-4,1-3,-1-4,-1-3,0-3,-1-4,0-3,-2-3,-1-4,-1-3,-1-3,-2-3,-2-3,-1-3,71-61,-95 69,1-3,2 2,1 2,67-35,-106 65,0 1,0 0,0 1,1-1,-1 2,1-1,-1 1,1 0,0 1,-1 0,1 1,0 0,-1 0,1 0,-1 1,1 1,-1-1,0 1,13 7,9 7,0 1,-2 2,45 39,0-1,-57-47,1 2,-2 0,24 25,-33-32,-2 1,1 0,-1 0,0 0,0 0,-1 1,1 0,-2-1,1 1,-1 0,-1 0,2 9,-1 65,-3-59,1 1,5 24,-4-39,1-1,0 0,0 0,1 0,0 0,1 0,0-1,0 1,8 10,36 41,3-2,112 97,-147-140,2-1,0-1,0 0,1-1,0-1,32 11,-41-18,1 0,-1 0,1-1,0 0,0-1,-1-1,1 1,0-2,0 1,0-2,-1 1,1-2,0 1,-1-1,11-5,26-13,1 3,66-18,-106 35,0-1,-1 0,1 0,-1-1,1 0,-1 0,10-7,-14 7,0 1,-1-1,1 0,-1 0,1 0,-1 0,0-1,0 1,0-1,-1 1,1-1,-1 0,0 1,0-1,0 0,0-6,2-14,-2-1,-3-47,0 47,2 0,3-35,-4 59,1-1,0 1,0 0,1 0,-1 0,0 0,0-1,0 1,1 0,-1 0,1 0,-1 0,1 0,-1 0,1 0,0 0,-1 0,1 0,0 0,0 0,-1 0,1 1,0-1,0 0,0 1,0-1,0 0,0 1,3-1,-2 1,0 0,0 1,0-1,0 1,0-1,0 1,0 0,0 0,0 0,0 0,0 0,0 0,0 1,2 1,7 8,0 0,0 0,11 17,122 184,-143-210,0-1,-1 0,1 0,0 1,-1-1,1 0,-1 1,0-1,1 1,-1-1,0 1,0-1,0 1,0-1,0 1,0-1,0 0,0 1,-1-1,1 1,-1-1,1 1,-1-1,1 0,-1 1,0-1,0 0,1 0,-1 0,0 1,0-1,0 0,0 0,0 0,-2 1,-6 5,-1-1,1 1,-19 8,10-6,-7 4,-50 19,-8 4,60-26,0-1,-1-1,0-2,0 0,-43 5,10-2,53-8,-1 0,1 0,0 0,0 1,0-1,0 1,0 0,0 0,0 1,-4 3,7-5,0-1,1 1,-1 0,1 0,-1-1,0 1,1 0,0 0,-1 0,1 0,-1 0,1 0,0-1,0 1,-1 0,1 0,0 0,0 0,0 0,0 2,1-2,0 1,-1 0,1-1,0 1,0-1,0 1,0-1,0 1,0-1,0 0,0 1,1-1,-1 0,0 0,3 1,18 13,2-1,-1-1,2-1,0-2,0 0,0-2,1 0,1-2,26 3,-43-8,-1 0,1-1,-1 0,1 0,-1-1,1-1,-1 0,0 0,1 0,-1-1,0-1,-1 1,1-2,9-5,-8 3,0-1,-1 0,1-1,-2 0,0 0,0-1,0 0,-1 0,-1-1,8-16,-2 2,1 1,1 1,0 0,2 1,1 0,32-32,-41 46,-1 0,-1-1,1 1,-1-2,-1 1,0-1,0 0,-1 0,0 0,-1 0,0-1,0 0,-1 1,-1-1,1-20,-2 23,0 1,0-1,-1 0,1 0,-2 1,1-1,-1 0,0 1,-1 0,0-1,0 1,-1 0,1 1,-2-1,1 1,-1-1,1 1,-2 1,1-1,-1 1,0 0,-11-8,6 7,0 0,-1 1,1 0,-1 1,0 1,0 0,0 0,-1 1,1 1,-1 0,1 0,-1 1,1 1,0 0,-1 1,1 1,0-1,0 2,0 0,0 0,1 1,-1 1,1-1,-16 13,-14 13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8:59.75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239 1175,'-2'0,"1"1,-1-1,1 1,-1-1,1 1,-1-1,1 1,0 0,-1 0,1 0,0 0,0 0,0 0,-1 0,1 0,0 0,0 0,1 1,-3 1,-16 35,7-16,-22 39,2 2,3 1,-28 89,50-130,1 0,1 1,1-1,-2 40,7 99,2-78,-1-49,2 0,2 0,1-1,19 53,-14-50,-2 0,-2 0,6 57,33 334,-42-372,-1 81,-1 0,13-46,-7-45,-7-34,1-1,0 0,1 1,0-1,0-1,1 1,1-1,0 1,10 12,35 63,-4-6,-23-43,24 51,-6-7,-12-24,35 95,-12-23,-50-121,9 18,0 0,2-1,0 0,28 35,-23-38,144 155,-70-78,-63-65,1-1,44 36,47 32,-58-45,80 53,-127-97,0 1,22 23,-26-22,1-1,1-1,24 16,-1-8,1-2,73 23,-66-26,75 36,-94-36,7 4,1-1,0-2,1-2,54 15,43 2,-69-14,0-3,2-3,88 5,-58-15,256-5,-304 0,-1-2,0-2,49-15,-68 14,0-1,0-1,-1-1,-1-2,0 0,27-21,68-45,-74 51,49-39,-79 53,-1-2,-1 0,20-28,-19 23,37-38,77-75,35-33,72-33,-220 185,-1-1,-1-1,25-38,19-22,13-12,-52 62,2 1,1 1,1 0,27-21,-17 17,-1 0,47-59,16-14,-41 44,58-80,-79 93,1 2,3 1,2 1,68-55,-102 93,-1 0,1 1,0 0,0 0,0 0,1 1,-1 0,1 0,-1 1,1-1,-1 1,1 1,0-1,9 2,-6 0,0 1,0 0,-1 0,1 1,-1 1,1 0,-1 0,16 10,-2 2,-1 1,0 2,-2 0,0 1,34 44,-46-54,0 0,1-1,0 0,0-1,1 0,0 0,16 8,-20-12,0-1,1-1,-1 1,1-1,-1 0,1 0,0-1,-1 1,1-2,0 1,0-1,0 0,0 0,0-1,7-1,-12 1,0 1,0-1,0 1,0-1,-1 0,1 0,0 1,0-1,-1 0,1-1,-1 1,1 0,-1 0,0-1,1 1,-1-1,0 1,0-1,0 1,0-1,0 0,0 1,1-5,-2 2,1 0,-1 0,0 0,0-1,0 1,0 0,-1 0,1 0,-1 0,-3-7,-3-8,-1 1,-1 0,-17-26,-2 1,-5-7,2-1,2-2,-42-107,59 130,-2 1,-1 1,-1 0,-1 1,-1 1,-41-45,-40-58,86 106,-20-47,24 46,-2 0,-19-30,5 17,3-1,0 0,-29-79,34 75,-33-57,36 75,0-1,2 0,1-1,1 0,1-1,2 0,-6-35,-15-215,20 223,-2 1,-18-55,-13-69,34 139,-1 0,-3 0,-26-64,30 91,0 0,0 1,-2 0,1 0,-1 1,0 0,-1 0,0 1,-1 1,-13-9,-34-27,-25-43,59 60,0 1,-1 0,-33-22,6 9,23 16,0 1,-2 1,-65-30,65 40,-1 2,1 1,-1 2,-1 1,-56 0,16 0,-38-9,69 6,-60-1,73 6,0 0,0-3,0 0,0-1,1-2,-29-12,16 8,-1 3,-1 1,1 2,-1 1,0 3,-51 4,85-2,5 1,0-1,0 0,0 0,0 0,0 0,0-1,0 1,0-1,0 0,0 0,0 0,0-1,-5-2,10 3,-1 0,0 1,0-1,1 1,-1-1,0 0,1 1,-1-1,1 1,-1-1,1 1,-1 0,1-1,-1 1,1-1,-1 1,1 0,0 0,-1-1,1 1,-1 0,1 0,0 0,-1-1,1 1,0 0,-1 0,1 0,0 0,-1 0,1 0,1 1,28-6,15 3,1 2,-1 1,1 3,54 11,175 57,-241-63,1-2,59 5,-64-10,0 2,0 0,0 3,36 11,48 35,-69-30,-43-22,0 0,0 0,0-1,0 1,0 0,0-1,0 1,0-1,0 1,1-1,-1 0,3 0,-3-7,-13-6,-28-25,1-1,2-2,-47-68,80 105,0 0,0 0,-1 1,1-1,-1 1,0-1,0 1,0 0,-1 1,1-1,-1 1,1 0,-9-3,-4 1,-1 0,-28-3,29 6,0-2,-28-7,11 0,0 2,0 1,0 2,-1 1,0 2,1 2,-1 0,0 3,1 1,-39 9,27-4,-30 5,-123 39,191-50,-19 8,-2-1,1-2,-1 0,-55 5,78-12,0-1,-1 1,1 0,0 1,0-1,-1 1,1 0,1 1,-7 3,36-15,1 1,27-5,24-6,-16 4,1 3,73-6,-84 14,0-3,0-2,-1-2,60-22,-12-8,-51 20,1 1,1 3,0 1,1 3,69-10,-2 10,158-7,-161 18,-52 0,1 2,71 11,-125-10,0 1,0 0,0 1,-1 0,1 0,-1 1,1 0,-1 0,10 8,2 4,31 34,-33-32,1 0,20 15,-15-13,-1 0,-1 2,-1 0,26 38,-21-28,43 46,-46-54,-1 1,-1 1,21 34,-22-29,2-2,30 34,148 162,-21-22,-128-145,-2 1,67 113,-67-82,-32-56,1-2,28 39,-34-55,-1 0,0 1,-2 0,0 0,-1 1,0 0,-2 1,0-1,4 35,-4 10,-3 105,-4-108,10 108,14-62,-14-70,-1 1,4 49,-8-22,3 0,2 0,4 0,20 66,-23-101,10 59,-18-81,0 0,0 0,-1 0,0 0,0 0,-1 0,1 0,-2 0,1 0,-1 0,0 0,0 0,-1-1,-4 9,6-13,0-1,1 0,-1 0,0 0,0 0,1 0,-1-1,0 1,0 0,0 0,0 0,0-1,0 1,0 0,-1-1,1 1,0-1,0 0,0 1,-1-1,1 0,0 0,0 1,0-1,-2 0,1-1,0 0,0 0,1 1,-1-1,0 0,1 0,-1-1,0 1,1 0,0 0,-1-1,1 1,0-1,-2-2,-4-7,0-1,1 0,-7-21,10 28,-46-155,7 21,29 93,2 0,1 0,-3-66,-8-41,7 67,-5-150,20-91,2 120,-4 134,-15-107,10 142,-2-1,-2 1,-1 1,-24-53,10 38,-29-72,29 62,14 36,-14-50,21 60,-4-20,-2 0,-27-65,32 90,-1 1,0-1,0 1,-1 1,-1-1,1 1,-1 1,-1-1,0 1,0 1,-1 0,1 0,-15-7,-41-22,-114-86,147 102,-1 0,0 3,-1 0,-1 3,-58-17,90 30,-155-54,91 28,55 21,-1 1,0-1,-22-4,-24 2,0 3,0 3,-109 10,122-5,0 3,0 1,0 3,1 1,1 3,-77 34,83-30,0-1,-1-2,-1-1,0-3,-1-1,0-2,-1-1,-78 1,92-9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9:04.94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4735 1,'-884'0,"855"2,0 1,-1 1,-50 15,44-10,-62 9,-120 20,110-15,-50 17,117-27,0-2,-1-2,0-2,-65 4,6-12,38-1,0 3,-111 16,129-9,0 2,1 2,0 2,1 2,-51 26,37-11,5-1,-60 23,-86 8,146-48,1 2,1 2,-90 45,-47 28,32-17,87-40,39-19,-1 1,-38 26,19-2,1 2,-72 79,48-54,52-48,0 1,-18 20,32-31,0 0,1 0,-1 1,1 0,1 0,0 0,0 0,1 1,-2 11,-8 26,-36 88,30-88,-22 83,36-108,0 0,-2-1,0 0,-19 35,-3 5,3 2,3 0,2 2,-14 75,15-58,9-23,3 1,2-1,3 2,7 78,-2-19,0-85,12 68,-1-18,-12-67,1 0,1 0,1 0,0-1,1 0,1 0,0 0,2 0,0-1,14 22,63 86,-56-78,1-2,2-1,2-1,2-2,53 46,-84-82,32 22,-37-26,1 1,-1-1,0 0,1 0,-1 0,0 0,0 1,1-1,-1 0,0 0,1 0,-1 0,0 0,1 0,-1 0,0 0,1 0,-1 0,0 0,1 0,-1 0,0 0,1 0,-1 0,0-1,1 1,-1 0,0 0,1 0,-1 0,0-1,0 1,1 0,-1-1,-4-22,-12-11,-2 0,-38-53,32 51,-34-65,-78-166,39 81,81 147,1-1,2 0,2-1,-5-43,-19-65,23 96,3-1,2 0,3 0,1-1,7-61,-3 31,0 58,1 0,1 1,1 0,2 0,1 0,0 0,2 1,1 1,18-34,-5 19,2 2,1 0,2 2,57-56,-26 30,-36 35,2 1,0 1,1 1,2 2,38-25,-32 26,1 2,1 1,1 2,0 2,1 1,48-9,-63 22,-28 8,-37 16,35-21,-43 27,2 2,2 1,1 3,2 2,1 2,2 1,-38 54,61-72,1 1,1 1,1 1,1 0,2 0,0 1,2 1,1 0,-5 37,7-20,3 0,1 0,2 1,3-1,10 59,-10-81,-1-7,0 1,2-1,-1 1,2-1,1 0,0 0,1-1,0 0,1 0,12 16,137 204,-100-144,4-2,108 123,-48-101,-39-37,44 27,-2-2,43 86,-132-144,-17-23,0-1,1-1,34 23,-35-27,0 0,-1 1,-1 1,0 0,23 30,103 138,-56-77,108 132,-168-205,2 0,36 33,-48-52,1-1,0 0,0-1,1-1,1-1,30 13,-14-10,-1 1,-1 2,53 34,-22-3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49:58.61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0,'69'0,"0"4,-1 2,109 24,33 3,-18-5,-168-21,-1 1,0 0,29 17,-33-16,0 0,0-1,1 0,0-2,30 6,44-5,150-7,-93-4,-123 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50:11.18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90,'67'-4,"0"-2,119-28,-120 19,-1 3,127-6,-159 18,-1 1,1 2,57 12,-61-10,0-1,0-1,46-2,-50-1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49:32.84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3,'113'-2,"126"4,-218 1,-1 1,0 1,33 12,-34-10,0-1,0 0,1-2,22 3,326-5,-180-5,15 3,-178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8:49:40.696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0,'9'1,"1"0,-1 1,0 0,12 4,23 5,64-2,167-9,-116-2,-116 4,63 11,-62-6,60 1,101-9,-174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5:41.70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2093 471,'-84'-1,"-106"-15,134 8,0 4,-72 2,97 4,0 1,1 1,-1 2,1 1,-49 18,55-16,-1-1,1-1,-1-1,-47 4,-101-6,151-5,-85 2,-71-3,175 1,-1 1,1-1,0 0,-1 1,1-2,0 1,0 0,0-1,0 1,0-1,0 0,0 0,1 0,-1 0,0-1,1 1,0-1,0 1,0-1,0 0,0 0,0 0,1 0,-1 0,1 0,0 0,0 0,0-1,1 1,-1 0,0-7,0-10,0 1,2-1,0 1,4-25,-4 41,0-2,0 0,0 0,1 0,0 0,0 1,0-1,1 1,-1-1,1 1,0 0,0 0,1 0,-1 1,1-1,0 1,0-1,0 1,0 1,0-1,1 0,5-1,11-5,1 1,0 1,33-6,-29 7,67-13,109-9,-45-1,-116 20,-1 1,1 2,48-1,-4 6,121 5,-182 0,1 1,-1 1,37 14,-1 0,-170-17,80-3,0 1,0 1,0 2,1 1,-38 11,-56 11,87-21,1 1,-60 21,9 11,52-23,-1-1,-66 19,25-14,31-8,-1-1,1-3,-79 5,15-13,57-2,0 2,0 2,0 2,1 3,-68 18,78-13,7-2,1 1,-49 24,61-25,0-2,0 0,-28 6,163-13,-91-4,1 0,-1-1,0-2,-1 0,1-2,-1 0,36-20,0-6,72-56,-84 56,1 1,95-48,-36 42,-78 31,-2-1,1-2,-1 0,43-28,-52 27,1-1,0 2,0 1,1 0,0 1,1 1,0 1,0 1,1 0,-1 2,1 0,35-1,11 6,-39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5:53.865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3308 154,'-9'8,"-1"-1,1 0,-1 0,-21 9,-25 18,-135 135,0 0,182-162,-98 75,-158 157,240-213,-163 190,96-91,82-112,-1 0,-1-1,0 0,-1-1,-24 16,-80 40,80-48,2 1,-44 33,38-21,-1-1,-1-3,-78 38,102-57,1 1,0 1,0 0,2 2,-1 0,1 0,1 2,1 0,0 0,1 2,1-1,0 2,1 0,-12 27,6-16,0-1,-39 45,31-41,-27 42,-87 185,137-255,-7 14,1 0,1 1,0 0,-4 22,10-35,1 0,-1 1,1-1,0 0,0 1,1-1,0 1,0-1,1 0,-1 0,1 0,1 0,-1 0,1 0,0 0,8 10,9 8,2 0,1-1,1-1,33 23,24 21,-63-49,24 22,2-2,56 38,-84-65,1-1,0 0,0-1,0-1,1-1,1 0,-1-1,1-1,-1-1,32 1,25-6,131-20,-157 16,32-8,156-47,-154 39,-57 16,-1 0,-1-1,1-2,-1 0,42-24,-62 30,1 0,-1 0,0 0,0-1,0 0,0 1,-1-1,0-1,0 1,0 0,0-1,0 0,-1 1,0-1,0 0,0 0,-1 0,2-8,-3 5,0 1,0-1,-1 0,0 0,0 1,-1-1,0 1,0-1,-1 1,0 0,-5-9,-8-12,-2 0,-2 2,0 0,-40-38,15 18,-3 1,-1 2,-3 3,-60-37,3 9,42 25,-88-42,131 74,-1 1,0 1,-1 1,0 1,-1 2,1 1,-42-2,55 5,0 0,0 1,0 1,1 0,-1 1,0 0,1 1,-1 1,1 0,0 0,0 1,1 1,-1 0,1 0,1 1,-1 1,-16 15,5-3,-245 241,233-227,-43 35,-5 5,34-31,-29 29,71-66,1 1,-1 0,1 0,1 1,-1-1,1 1,0 0,1 0,-3 10,5-15,1 0,-1 0,1 0,0 1,0-1,0 0,1 0,-1 0,1 0,0 0,0 0,0 0,0 0,0 0,0 0,1-1,-1 1,1-1,0 1,0-1,0 1,0-1,4 3,6 5,0-1,0-1,24 13,-14-8,21 9,0-1,1-2,1-2,60 15,194 24,-144-40,1-6,307-22,302-89,-682 88,0-4,124-43,-196 57,1 0,-1 1,1 1,0 0,-1 0,1 1,14 1,-18 1,1-2,-1 1,1-1,0-1,-1 1,1-1,-1-1,1 0,-1 0,1-1,-1 1,0-2,9-5,39-33,-2-2,-2-3,-2-2,74-94,51-57,-132 154,54-46,21-21,-100 96,0 1,2 0,0 1,31-17,-29 20,-1-2,-1-1,0 0,22-22,54-62,109-127,-164 176,65-92,-97 128,-1 0,0-1,-1 0,-1 0,0 0,-1-1,-1 0,4-23,-8 36,0 0,0 0,0 0,0-1,0 1,0 0,-1 0,0 0,1 0,-1 0,0 0,-1 0,1 0,0 0,-1 0,0 1,1-1,-1 0,0 1,-1 0,1-1,0 1,-1 0,1 0,-1 0,1 1,-1-1,0 1,0-1,0 1,0 0,0 0,-5-1,-10-2,-1 1,1 1,-1 1,-30 1,35 0,-244 15,-310 58,354-41,145-22,-126 35,170-37,0 1,0 2,1 0,1 2,0 0,1 2,0 0,-20 20,32-26,-38 37,-2-2,-3-2,-86 53,136-94,0 1,0 0,0 0,0 0,0 0,0 0,1 0,-1 1,1-1,-1 1,1 0,0 0,-3 5,5-6,-1 1,1-1,0 0,0 1,0-1,0 0,0 1,0-1,1 0,-1 1,1-1,0 0,0 0,-1 0,1 1,1-1,-1 0,0 0,0 0,1-1,3 4,7 12,1-1,0-1,1 0,1-1,1-1,0 0,0-1,1-1,1 0,0-2,0 0,1 0,0-2,0-1,37 8,-22-10,1-2,-1-1,1-2,-1-1,0-1,1-3,-2 0,1-2,-1-2,53-22,1-7,-2-4,126-86,-204 125,28-19,-2-1,37-34,-62 51,0-1,0 0,-1 0,-1-1,1 0,-2 0,1 0,-1-1,0 0,-1 0,0 0,-1-1,3-16,-2-11,-3 0,-1 1,-2-1,-1 0,-9-39,9 65,-1 0,0 0,-1 1,0-1,-1 1,0 0,0 1,-1-1,-1 1,0 1,0 0,-1 0,0 0,0 1,-1 0,0 1,-1 0,1 1,-23-10,-3 2,-1 1,0 2,0 1,-1 2,-44-3,3 3,1 4,-1 3,0 3,0 5,1 2,0 4,1 3,1 4,-85 33,139-44,2 1,-1 1,1 1,1 0,0 2,1 0,0 1,1 1,1 0,1 1,0 1,1 0,-17 31,9-15,-36 39,33-41,-26 40,48-68,1 1,0-1,1 1,-1 0,1 0,0 0,0 0,0 0,1 0,-1 0,1 0,1 0,-1 0,1 0,0 0,0-1,0 1,1 0,-1 0,1-1,3 7,6 10,2-1,-1-1,22 25,-20-26,51 68,82 103,-113-150,2-1,65 52,-87-80,0 0,1-2,0 0,1 0,-1-2,1 0,0 0,1-2,-1 0,1-1,0 0,0-1,0-1,0-1,26-3,14-5,-2-2,1-3,71-26,-95 29,381-135,-331 112,-3-4,148-93,-216 122,-1-1,0-1,0 0,-1 0,-1-1,1 0,-2-1,0 1,0-1,8-23,17-26,-6 20,1 2,55-61,77-60,-158 159,11-11,-1-2,0 1,-1-1,0-1,-1 0,-1-1,0 1,-1-1,-1-1,0 1,5-32,-4 10,-3 0,-1 0,-1-1,-6-52,3 78,0 0,-1 0,0 0,-2 0,1 1,-1 0,-1-1,0 1,-1 1,0-1,-1 1,0 0,-1 1,0 0,-1 0,0 0,0 1,-1 1,0 0,-1 0,1 1,-2 0,-18-8,-94-48,-13-5,119 61,0 0,0 2,-1 0,0 1,-36-3,38 6,-1 0,0-2,1 0,-1-1,1 0,0-2,-25-11,35 14,1 0,0 0,0-1,1 0,-1-1,1 1,0-1,0 0,0 0,1-1,0 1,0-1,0 0,1 0,0-1,0 1,0 0,1-1,0 0,0 0,1 1,-1-8,2 12,-1 0,1 0,0-1,0 1,1 0,-1 0,0 0,1 0,-1 0,1 0,-1 0,1 0,0 0,0 1,0-1,0 0,0 0,1 1,-1-1,0 1,3-3,-1 2,1-1,0 1,0 0,0 0,0 0,0 1,0-1,0 1,8-1,9-1,-1 2,1 1,29 2,-43-1,11 1,-1 1,0 0,0 2,0 0,0 0,-1 2,0 0,0 1,25 17,9 12,66 60,-57-45,25 14,-56-46,0 1,-2 1,0 2,-1 0,33 45,-50-56,0 1,9 27,-13-29,1-1,0 0,1 0,0 0,15 19,0-1,-1 0,-1 1,-2 1,17 41,15 26,-37-77,-2-6,-1 0,-1 0,0 1,-1 0,-1 1,0 0,-2 0,0 0,0 0,1 27,-8 308,2-330,-1 1,-1 0,-2-1,0 1,-1-1,-13 32,-66 124,73-156,-10 16,-2-1,-31 37,33-48,2 0,1 2,2 1,0 0,-14 36,27-55,-1 0,0-1,-1 1,0-1,-1 0,1-1,-2 1,1-1,-1-1,-12 10,-14 8,-53 29,17-12,55-32,-1-1,-1-1,0 0,0-2,0 0,-31 7,-108 7,109-17,-86 19,61-8,-2-3,1-4,-1-3,-80-5,128 1,-20 2,1 3,-1 2,1 1,-49 17,-60 11,-212 43,313-72,-1-2,1-2,-1-2,-70-9,-211-50,310 53,1-2,1 0,-1-2,1-1,1 0,-35-23,53 27,20 12,26 15,53 28,133 50,-172-78,1-3,1-3,0-1,1-4,0-2,73 1,-101-9,4-1,1 1,0 3,0 0,43 12,4 5,1-4,1-3,0-4,110-2,2 7,-8 1,-6-18,144 6,-239 13,-62-10,-130-25,-161-6,-137 15,115 4,-908-15,274 21,894-2,0-1,0-1,1-2,-29-8,23 5,0 1,-41-4,-192 8,169 5,-154-16,212 8,0-2,1-2,0 0,1-3,-68-36,90 41,1 0,0-2,0 1,1-2,1 0,-18-22,13 14,-35-33,22 26,2-1,1-2,1 0,1-2,-33-59,56 90,1 1,-1-1,1 1,-1-1,1 1,-1-1,1 1,-1-1,1 0,0 1,-1-1,1 0,0 1,-1-1,1 0,0 1,0-1,0 0,0 0,0 1,0-1,0 0,0 0,0 1,0-1,0 0,0 1,1-1,-1 0,0 0,0 1,1-1,-1 1,0-1,1 0,-1 1,1-2,2 2,-1 0,0 0,0 0,0 0,0 0,1 0,-1 1,0-1,0 1,0 0,0-1,2 2,65 33,-4 5,-16-9,1-2,73 32,-67-42,0-2,1-2,0-3,1-2,94 3,-22-12,187-22,-182 18,-100 4,1-1,60-9,-82 6,-1-1,1 0,-1-1,0-1,0 0,0-1,17-12,6-8,34-32,-15 11,-40 35,0 0,-1-1,-1 0,0-2,0 1,-2-1,0-1,-1 0,-1-1,0 0,-1 0,-1 0,-1-1,6-29,-7 16,2 1,1 0,1 0,2 0,1 2,30-54,-13 38,-3-2,-2-1,-2-1,-2 0,-2-2,-3 0,-2-1,-2 0,8-106,-19 135,-1 1,-2 0,0 0,-2 0,-13-41,-51-102,45 112,18 40,-1 1,0 0,0 1,-1 0,-1 0,0 1,0 0,-1 0,0 1,-1 0,0 1,-13-7,16 10,-1 0,0 1,0 0,0 1,0 0,-1 0,1 1,-1 0,0 1,0 0,1 0,-1 1,0 0,0 1,0 0,0 1,-13 4,8-1,1 2,0 0,0 0,1 2,-20 15,-57 55,88-78,-41 44,3 3,2 0,-40 66,37-53,-115 185,59-90,-33 48,90-141,3 2,3 1,-25 70,-8 16,61-138,0-1,2 1,-1 0,2 0,0 0,1 0,-1 16,2-26,1 1,0-1,0 0,0 0,0 0,1 0,-1 0,1 0,0 0,1 0,-1 0,1 0,-1-1,1 1,0 0,0-1,1 0,-1 1,1-1,0 0,0 0,0-1,0 1,0 0,0-1,1 0,-1 0,7 3,-7-4,0-1,-1 0,1 1,0-1,0 0,0 0,-1 0,1-1,0 1,-1-1,1 0,0 1,-1-1,1 0,0 0,-1-1,0 1,1-1,2-1,44-40,-35 29,470-499,-371 389,39-45,-141 155,13-13,-1-2,-2-1,-1 0,-1-2,24-54,-26 44,3 1,1 1,2 1,1 1,48-56,-47 62,2 1,1 1,1 2,42-33,-34 31,52-55,-57 52,65-52,232-171,-267 206,3 4,1 2,2 3,120-53,19-8,-23 10,-159 83,0 0,1 2,0 1,0 2,1 0,31 0,163 9,-188-3,-18-1,0 0,-1 1,1 1,-1 0,0 1,0 0,0 1,0 1,-1 0,0 1,0 0,-1 1,21 16,-7-2,-1 0,-1 2,-1 0,-2 2,0 1,-1 0,15 31,29 43,103 123,-74-104,-53-61,50 98,-6-9,-63-112,-2 0,-1 1,24 76,16 122,15 51,-61-222,-8-41,0 0,2 0,10 28,-11-40,-1 1,0 0,-1 0,0 0,-1 1,-1-1,0 0,0 22,-4-14,0-1,0 0,-2 0,-13 35,7-25,0 2,-24 48,30-71,1 0,-1 0,-1-1,1 0,-1 0,-1 0,1-1,-1 0,0 0,-14 9,-10 4,1 2,-40 34,-33 25,-42 19,-69 43,119-79,-38 21,130-83,1 0,-1 0,1 0,-1 0,1 0,-1 0,0 0,0-1,1 0,-1 1,0-1,0 0,0 0,1 0,-1-1,0 1,0-1,1 0,-1 1,0-1,1-1,-1 1,1 0,-1 0,1-1,-1 1,1-1,0 0,0 0,-3-3,-12-17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06:10.362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2562 498,'-21'20,"-1"-2,0 0,-2-2,1 0,-51 23,-138 43,35-17,-87 32,220-82,0-3,-71 12,78-18,0 2,0 1,1 2,-58 25,82-29,1 0,-1 1,2 0,-1 1,1 1,-12 13,-49 70,53-69,-7 14,-21 43,33-55,-1-1,-1-1,-1 0,-1-1,-27 29,18-20,23-28,1-1,-1 1,1-1,-1 0,0 0,0 0,0 0,-5 3,6-5,-1 0,1-1,0 1,-1 0,1-1,0 0,-1 1,1-1,0 0,-1 0,1-1,0 1,-1 0,1-1,0 0,-1 1,1-1,0 0,-4-2,-13-6,0-1,1-1,0-1,0 0,1-2,1 1,-25-29,-3-10,-40-63,10 13,68 91,0 0,0 0,1 0,1 0,0-1,1 0,0 0,1 0,0 0,0 0,2 0,0-1,0 1,1 0,0 0,1 0,0 0,1 0,1 0,0 0,0 1,1 0,1 0,0 0,0 1,11-14,-2 11,1 1,-1 0,2 1,0 1,18-8,38-24,13-22,-57 40,0 1,2 2,0 1,1 2,1 1,63-23,159-47,-216 73,0 3,43-8,29-7,45-8,-49 13,-85 14,0-2,0 0,-1-1,0-1,-1-1,28-22,43-24,-75 50,0 0,1 2,0 0,0 1,0 0,31-3,0 5,55 2,2 1,151-26,-103 11,38-1,-157 16,-1 1,38 6,-58-4,1 0,-1 1,0 0,0 0,-1 2,0 0,0 0,14 10,11 10,-11-6,1-1,0-2,2 0,47 19,-40-22,41 24,16 6,-74-34,0 0,0 1,-1 0,0 2,-1 0,-1 1,0 1,0 0,14 20,25 22,-37-40,0 2,-1 0,-1 0,25 43,-26-35,15 30,2-2,59 76,-49-81,-8-11,-1 1,-2 2,-2 1,40 79,195 420,-249-516,-2 0,-1 2,-1-1,-2 1,13 58,-2 36,12 95,-29-179,-2 0,-1 1,-10 68,-10 86,15-118,-17 83,7-53,4 0,6 201,6-188,0-112,-2 1,1 0,-1 0,1 0,-2-1,1 1,-1-1,0 1,-1-1,-4 11,4-13,0 0,-1 0,1 0,-1 0,0-1,0 0,0 1,0-1,0-1,-1 1,0 0,1-1,-1 0,-7 2,-29 8,0-2,0-1,-84 6,-127-18,182-5,0-4,-104-30,-26-6,64 29,-224 0,275 17,43-1,0-1,0-3,0-1,-67-23,63 16,-127-43,128 43,-1 2,-82-13,-4 0,94 13,0-1,0-2,1-2,2-1,-40-28,-86-44,133 78,-29-13,-120-39,44 17,105 35,-2 2,0 1,0 1,0 2,-35-4,-110-18,124 17,0 4,-64-4,73 9,1-2,-76-20,32 6,57 12,0-1,-42-19,45 16,0 2,-1 0,-39-7,44 13,1 1,-1 1,1 1,-1 1,1 1,-1 0,-35 10,48-10,1 0,-1 0,1 1,0 0,0 1,0-1,1 1,-1 0,1 1,0 0,0 0,1 0,-1 1,1-1,0 1,1 0,0 1,-1-1,2 1,-1 0,1 0,0 0,1 0,-2 9,3-10,1 1,0 0,0 0,1 0,0 0,0 0,1-1,-1 1,2 0,-1-1,1 0,0 1,0-1,0 0,1-1,0 1,0-1,1 1,-1-1,1 0,8 5,10 10,0-2,1-1,43 22,-6-9,2-2,1-4,1-2,1-3,1-3,131 15,-137-28,67-5,-90 0,1 1,-1 1,0 3,0 1,58 13,-41 1,-1 2,-1 2,100 59,145 65,-148-78,-94-46,0-2,107 24,50 16,-135-33,-41-15,-1 1,57 30,-69-31,1-1,0-1,0-2,1 0,49 7,133 4,-197-16,-13 2,-24 12,14-10,-87 51,-23 11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E393D-54AE-2DDB-502A-E9995952B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1DA66C9-2FBD-B047-3F2E-A7BB39C38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F7DE19-748C-805E-7774-238EF8ACF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A278B4-0454-4EC8-8F58-1C16569C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79BFBC-D32F-59C2-07A2-F52F7B70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705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A5DA1-8A38-EC4E-5AB2-CDD570D9C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606985-8C09-7496-E5C1-B8E2B42D9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9302DF-2EDC-7F3C-9F4A-F0EB798A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5FABD8-2565-2398-57DD-A0FC52B5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96C48C-02F3-03D0-47EB-527CA611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3928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893F6B-F979-9695-9FD5-50B4012DB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F5E887B-CB4C-1B0C-563D-947FE14F0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76404E-DFFF-7A17-6F3C-807EBDD6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6ADA67-4422-790C-C6F9-E7148B82F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F92C7C-34FC-97BA-3489-16D87CB4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1770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02A2E5-8CBA-23DE-4D69-6FA349CB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F34CCF-4EAB-CEB7-7941-F84A09F61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E87770-5B07-AB99-1A70-BB86C136C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426B1F-C550-0A9B-3D11-245274675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D79DD2-34E7-8CCC-91F2-ECD5721E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A5E215-1BE9-2AE0-BF03-74B3DCA59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1886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CC146-0B26-E22F-8F5E-65D17AB5D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CA0FD6-1241-1BB0-1A99-F60F49ACB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3EB897-8FF2-966D-B2F9-E2ACA1140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FB04F4-3A36-0AAC-656C-DC3E5F8B1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1034608-009E-62C8-B3CE-9A93E4AFB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085AAAE-83BA-A230-BA56-F2D40A66E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7383253-7089-0393-52BA-C1950E211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6D98795-85CC-4D6D-92E7-B3592744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7281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D38C40-CF57-53ED-AB83-B925A6D3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B024E8-9974-0DD1-89AD-84E844D84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1A6368-B384-AA53-9FE6-27E73813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0C6C0A-D468-9D9C-D3F9-B4097A30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4337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8E0F7D4-CD1D-FC44-6982-9C6EEAA05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E8E7BF1-6C8E-459A-ECDC-4252464B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4CAC1F-48FF-AED2-5169-D0CB39A0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85340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76893F-DF9C-199A-D0F2-B399C8C84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9BBAF3-514C-F478-BD88-218B10C05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06E95C-1303-7D2E-A0BD-B9947AE9E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370559-8E54-CC5B-D3B7-FC87BA429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9938683-76E4-D0CF-109A-E20B5797F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52714D-A3F4-D854-2ACE-4ADCB580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897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80CA6-2CF0-BFCA-E19B-56992131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FEF3E39-618F-5640-6C86-F1405E9A0AB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F10C07F-83A3-90A6-3003-AB06C73F4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1C8309-7CA3-F9A1-D17B-C57BB8022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B4FA3D-C81E-EBB8-4AFE-1B308EC38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60A44B7-3D5D-34BF-9F0F-BB569BE7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4262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730BE-2986-FE07-C664-E91E9E71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8AB6A94-C3D0-FC88-62E0-CD15EC91B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9EDCAA-5755-112F-9629-BCA7B91F7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01CC5B-E0D0-2D69-6D0E-3388DE3C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565606-DA17-7215-C71D-75D922C8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76522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689CED3-AF36-1E9E-4534-1C39A7615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C365BE-EB40-A3E7-DD8E-E07FD1930F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6B30FF-FA6B-08AE-25E3-08DC6F06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85668C-0491-50F5-2B57-7D94C2C55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B37762-08B6-8297-8C35-B2BEF86E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550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2E5DBD2-1D6E-FF68-D20D-694AC9617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0EC089-67DA-D048-7CEF-B8DD4EA80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0FD08B-5A47-040A-6F51-772E19361C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AD5B17-57B5-46AE-83E8-08949F26B289}" type="datetimeFigureOut">
              <a:rPr lang="de-CH" smtClean="0"/>
              <a:t>12.10.2026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86945C-D077-39D3-A3D8-2DF06F298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162D4A-581C-C1A3-3C48-6CE404C2E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4C7A61-CB51-4345-9275-4950E89B503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613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6.png"/><Relationship Id="rId17" Type="http://schemas.openxmlformats.org/officeDocument/2006/relationships/image" Target="../media/image9.png"/><Relationship Id="rId2" Type="http://schemas.openxmlformats.org/officeDocument/2006/relationships/image" Target="../media/image1.jp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15.png"/><Relationship Id="rId18" Type="http://schemas.openxmlformats.org/officeDocument/2006/relationships/image" Target="../media/image8.png"/><Relationship Id="rId3" Type="http://schemas.openxmlformats.org/officeDocument/2006/relationships/customXml" Target="../ink/ink8.xml"/><Relationship Id="rId7" Type="http://schemas.openxmlformats.org/officeDocument/2006/relationships/hyperlink" Target="https://commons.wikimedia.org/wiki/File:Schweizer_Regionen.png" TargetMode="External"/><Relationship Id="rId12" Type="http://schemas.openxmlformats.org/officeDocument/2006/relationships/customXml" Target="../ink/ink12.xml"/><Relationship Id="rId17" Type="http://schemas.openxmlformats.org/officeDocument/2006/relationships/image" Target="../media/image17.png"/><Relationship Id="rId2" Type="http://schemas.openxmlformats.org/officeDocument/2006/relationships/image" Target="../media/image10.png"/><Relationship Id="rId16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4.png"/><Relationship Id="rId5" Type="http://schemas.openxmlformats.org/officeDocument/2006/relationships/customXml" Target="../ink/ink9.xml"/><Relationship Id="rId15" Type="http://schemas.openxmlformats.org/officeDocument/2006/relationships/image" Target="../media/image16.png"/><Relationship Id="rId10" Type="http://schemas.openxmlformats.org/officeDocument/2006/relationships/customXml" Target="../ink/ink11.xml"/><Relationship Id="rId19" Type="http://schemas.openxmlformats.org/officeDocument/2006/relationships/hyperlink" Target="https://de.wikipedia.org/wiki/Zentralschweiz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3.png"/><Relationship Id="rId14" Type="http://schemas.openxmlformats.org/officeDocument/2006/relationships/customXml" Target="../ink/ink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Zentralschweiz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5.xml"/><Relationship Id="rId7" Type="http://schemas.openxmlformats.org/officeDocument/2006/relationships/hyperlink" Target="https://de.wikipedia.org/wiki/Zentralschweiz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ustomXml" Target="../ink/ink16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7.xml"/><Relationship Id="rId7" Type="http://schemas.openxmlformats.org/officeDocument/2006/relationships/hyperlink" Target="https://de.wikipedia.org/wiki/Zentralschweiz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ustomXml" Target="../ink/ink18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hyperlink" Target="https://de.wikipedia.org/wiki/Zentralschweiz" TargetMode="External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5" Type="http://schemas.openxmlformats.org/officeDocument/2006/relationships/image" Target="../media/image26.png"/><Relationship Id="rId10" Type="http://schemas.openxmlformats.org/officeDocument/2006/relationships/image" Target="../media/image8.png"/><Relationship Id="rId4" Type="http://schemas.openxmlformats.org/officeDocument/2006/relationships/customXml" Target="../ink/ink19.xml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46F11AD-4979-1D2D-201E-6F5D9F28E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0" y="0"/>
            <a:ext cx="10202680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1E082F50-22D5-1C55-60C7-F3FB58EEE3AA}"/>
                  </a:ext>
                </a:extLst>
              </p14:cNvPr>
              <p14:cNvContentPartPr/>
              <p14:nvPr/>
            </p14:nvContentPartPr>
            <p14:xfrm>
              <a:off x="5686747" y="2566568"/>
              <a:ext cx="644400" cy="5148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1E082F50-22D5-1C55-60C7-F3FB58EEE3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4747" y="2422568"/>
                <a:ext cx="78804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19AF8312-F717-8AB7-E13F-45D97012F313}"/>
                  </a:ext>
                </a:extLst>
              </p14:cNvPr>
              <p14:cNvContentPartPr/>
              <p14:nvPr/>
            </p14:nvContentPartPr>
            <p14:xfrm>
              <a:off x="6964387" y="2755568"/>
              <a:ext cx="551520" cy="1296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19AF8312-F717-8AB7-E13F-45D97012F31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92387" y="2611568"/>
                <a:ext cx="69516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9A657C10-9283-943F-727A-782D218EA7A7}"/>
                  </a:ext>
                </a:extLst>
              </p14:cNvPr>
              <p14:cNvContentPartPr/>
              <p14:nvPr/>
            </p14:nvContentPartPr>
            <p14:xfrm>
              <a:off x="6001324" y="3173926"/>
              <a:ext cx="573120" cy="6444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9A657C10-9283-943F-727A-782D218EA7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29324" y="3030286"/>
                <a:ext cx="71676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86231529-012C-936A-0B5B-AA00151D3A91}"/>
                  </a:ext>
                </a:extLst>
              </p14:cNvPr>
              <p14:cNvContentPartPr/>
              <p14:nvPr/>
            </p14:nvContentPartPr>
            <p14:xfrm>
              <a:off x="6926164" y="3100486"/>
              <a:ext cx="552600" cy="7452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86231529-012C-936A-0B5B-AA00151D3A9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54164" y="2956486"/>
                <a:ext cx="69624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301BA9F6-CFE9-94CD-E48A-58B39971B176}"/>
                  </a:ext>
                </a:extLst>
              </p14:cNvPr>
              <p14:cNvContentPartPr/>
              <p14:nvPr/>
            </p14:nvContentPartPr>
            <p14:xfrm>
              <a:off x="6505684" y="2858206"/>
              <a:ext cx="293760" cy="9576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301BA9F6-CFE9-94CD-E48A-58B39971B17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434044" y="2714206"/>
                <a:ext cx="43740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BDECEBBE-96DA-D980-5307-1415FE1363DF}"/>
                  </a:ext>
                </a:extLst>
              </p14:cNvPr>
              <p14:cNvContentPartPr/>
              <p14:nvPr/>
            </p14:nvContentPartPr>
            <p14:xfrm>
              <a:off x="6053884" y="2289766"/>
              <a:ext cx="1166040" cy="49932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BDECEBBE-96DA-D980-5307-1415FE1363D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81884" y="2145766"/>
                <a:ext cx="1309680" cy="78696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Grafik 11">
            <a:extLst>
              <a:ext uri="{FF2B5EF4-FFF2-40B4-BE49-F238E27FC236}">
                <a16:creationId xmlns:a16="http://schemas.microsoft.com/office/drawing/2014/main" id="{8EA6C9B5-74CF-7893-C90B-BA4F360E3EA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75685" y="18643"/>
            <a:ext cx="2494366" cy="293532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6BBC4645-FE14-1B02-08A5-69453BE5030A}"/>
                  </a:ext>
                </a:extLst>
              </p14:cNvPr>
              <p14:cNvContentPartPr/>
              <p14:nvPr/>
            </p14:nvContentPartPr>
            <p14:xfrm>
              <a:off x="5769484" y="2111566"/>
              <a:ext cx="1778040" cy="113760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6BBC4645-FE14-1B02-08A5-69453BE5030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97844" y="1967926"/>
                <a:ext cx="1921680" cy="142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675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887F3F-B9DB-C685-ED61-D7F9E8A3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CAD27B-5CBA-E596-24F3-0E9BE0F34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6E8ADA-FFDA-CC77-752B-A7F66F743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83" y="0"/>
            <a:ext cx="10813233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E721775F-2881-0F70-7A27-54A9196F08F2}"/>
                  </a:ext>
                </a:extLst>
              </p14:cNvPr>
              <p14:cNvContentPartPr/>
              <p14:nvPr/>
            </p14:nvContentPartPr>
            <p14:xfrm>
              <a:off x="6388027" y="3606968"/>
              <a:ext cx="479520" cy="1332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E721775F-2881-0F70-7A27-54A9196F08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16387" y="3463328"/>
                <a:ext cx="62316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D307D7C3-F45E-645D-F383-55D75E6691C0}"/>
                  </a:ext>
                </a:extLst>
              </p14:cNvPr>
              <p14:cNvContentPartPr/>
              <p14:nvPr/>
            </p14:nvContentPartPr>
            <p14:xfrm>
              <a:off x="6551107" y="4108808"/>
              <a:ext cx="312840" cy="35064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D307D7C3-F45E-645D-F383-55D75E6691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79107" y="3965168"/>
                <a:ext cx="456480" cy="6382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feld 8">
            <a:extLst>
              <a:ext uri="{FF2B5EF4-FFF2-40B4-BE49-F238E27FC236}">
                <a16:creationId xmlns:a16="http://schemas.microsoft.com/office/drawing/2014/main" id="{BCD15548-B6C1-E689-05EF-115542AFC0BC}"/>
              </a:ext>
            </a:extLst>
          </p:cNvPr>
          <p:cNvSpPr txBox="1"/>
          <p:nvPr/>
        </p:nvSpPr>
        <p:spPr>
          <a:xfrm>
            <a:off x="838200" y="0"/>
            <a:ext cx="6093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Numerus </a:t>
            </a:r>
            <a:r>
              <a:rPr lang="de-CH" dirty="0" err="1"/>
              <a:t>Klasus</a:t>
            </a:r>
            <a:r>
              <a:rPr lang="de-CH" dirty="0"/>
              <a:t> </a:t>
            </a:r>
            <a:r>
              <a:rPr lang="de-CH" dirty="0" err="1"/>
              <a:t>Lirum_Larum</a:t>
            </a:r>
            <a:r>
              <a:rPr lang="de-CH" dirty="0"/>
              <a:t>, Public </a:t>
            </a:r>
            <a:r>
              <a:rPr lang="de-CH" dirty="0" err="1"/>
              <a:t>domain</a:t>
            </a:r>
            <a:r>
              <a:rPr lang="de-CH" dirty="0"/>
              <a:t>, </a:t>
            </a:r>
            <a:br>
              <a:rPr lang="de-CH" dirty="0"/>
            </a:br>
            <a:r>
              <a:rPr lang="de-CH" dirty="0"/>
              <a:t>via </a:t>
            </a:r>
            <a:r>
              <a:rPr lang="de-CH" dirty="0">
                <a:hlinkClick r:id="rId7"/>
              </a:rPr>
              <a:t>commons.wikimedia.org </a:t>
            </a:r>
            <a:r>
              <a:rPr lang="de-CH" dirty="0" err="1">
                <a:hlinkClick r:id="rId7"/>
              </a:rPr>
              <a:t>Schweizer_Regionen</a:t>
            </a:r>
            <a:endParaRPr lang="de-CH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F17C3EF4-3B6B-9B2A-D7BA-5F296AAB3EDD}"/>
                  </a:ext>
                </a:extLst>
              </p14:cNvPr>
              <p14:cNvContentPartPr/>
              <p14:nvPr/>
            </p14:nvContentPartPr>
            <p14:xfrm>
              <a:off x="5612524" y="3194015"/>
              <a:ext cx="1926720" cy="5544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F17C3EF4-3B6B-9B2A-D7BA-5F296AAB3ED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40524" y="3050015"/>
                <a:ext cx="2070360" cy="34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749F0A52-0AAA-722F-D7E1-AC30AD2041F0}"/>
                  </a:ext>
                </a:extLst>
              </p14:cNvPr>
              <p14:cNvContentPartPr/>
              <p14:nvPr/>
            </p14:nvContentPartPr>
            <p14:xfrm>
              <a:off x="5538004" y="2574095"/>
              <a:ext cx="2284560" cy="181980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749F0A52-0AAA-722F-D7E1-AC30AD2041F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66004" y="2430455"/>
                <a:ext cx="2428200" cy="21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11666503-D9C9-C3FE-7076-F44BDF5DD508}"/>
                  </a:ext>
                </a:extLst>
              </p14:cNvPr>
              <p14:cNvContentPartPr/>
              <p14:nvPr/>
            </p14:nvContentPartPr>
            <p14:xfrm>
              <a:off x="5748964" y="3098255"/>
              <a:ext cx="1691640" cy="9838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11666503-D9C9-C3FE-7076-F44BDF5DD50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77324" y="2954255"/>
                <a:ext cx="1835280" cy="12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7508FABF-E519-8506-2895-51CE5CDA31E9}"/>
                  </a:ext>
                </a:extLst>
              </p14:cNvPr>
              <p14:cNvContentPartPr/>
              <p14:nvPr/>
            </p14:nvContentPartPr>
            <p14:xfrm>
              <a:off x="5516044" y="2446295"/>
              <a:ext cx="2347560" cy="198000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7508FABF-E519-8506-2895-51CE5CDA31E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44404" y="2302295"/>
                <a:ext cx="2491200" cy="22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CA0B990C-1DEC-7D8B-F840-83B273BFD599}"/>
                  </a:ext>
                </a:extLst>
              </p14:cNvPr>
              <p14:cNvContentPartPr/>
              <p14:nvPr/>
            </p14:nvContentPartPr>
            <p14:xfrm>
              <a:off x="5463484" y="2480135"/>
              <a:ext cx="1704960" cy="172260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CA0B990C-1DEC-7D8B-F840-83B273BFD59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91484" y="2336495"/>
                <a:ext cx="1848600" cy="201024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Grafik 15">
            <a:extLst>
              <a:ext uri="{FF2B5EF4-FFF2-40B4-BE49-F238E27FC236}">
                <a16:creationId xmlns:a16="http://schemas.microsoft.com/office/drawing/2014/main" id="{4AF8AF2F-6A41-E8EF-5883-43914E07929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88331" y="0"/>
            <a:ext cx="2545459" cy="2995448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507E46B5-7410-5989-C464-2B19920BF6D9}"/>
              </a:ext>
            </a:extLst>
          </p:cNvPr>
          <p:cNvSpPr txBox="1"/>
          <p:nvPr/>
        </p:nvSpPr>
        <p:spPr>
          <a:xfrm>
            <a:off x="945931" y="64157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19"/>
              </a:rPr>
              <a:t>https://de.wikipedia.org/wiki/Zentralschweiz</a:t>
            </a:r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4870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D923CC-33C0-16C1-84E6-A68CF62E4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6E4B530-91F4-3C9D-61F8-1D142D1FF9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8530AB-7EEA-108E-1837-DB216EF60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3" t="9910" r="9085"/>
          <a:stretch>
            <a:fillRect/>
          </a:stretch>
        </p:blipFill>
        <p:spPr>
          <a:xfrm>
            <a:off x="2404401" y="674607"/>
            <a:ext cx="8022942" cy="567169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B8696C9-E8A6-2650-D8AF-9C981ED61AFC}"/>
              </a:ext>
            </a:extLst>
          </p:cNvPr>
          <p:cNvSpPr txBox="1"/>
          <p:nvPr/>
        </p:nvSpPr>
        <p:spPr>
          <a:xfrm>
            <a:off x="651354" y="212942"/>
            <a:ext cx="11273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/>
              <a:t>Karte Skigebiete Zentralschweiz: </a:t>
            </a:r>
            <a:r>
              <a:rPr lang="de-CH" sz="2400" dirty="0" err="1"/>
              <a:t>Andermatt</a:t>
            </a:r>
            <a:r>
              <a:rPr lang="de-CH" sz="2400" dirty="0"/>
              <a:t>, </a:t>
            </a:r>
            <a:r>
              <a:rPr lang="de-CH" sz="2400" dirty="0" err="1"/>
              <a:t>Englberg</a:t>
            </a:r>
            <a:r>
              <a:rPr lang="de-CH" sz="2400" dirty="0"/>
              <a:t> Stoos und Ihr Skigebiet?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58A7A98-C24F-0A72-5F23-0C48B6BEFFFC}"/>
              </a:ext>
            </a:extLst>
          </p:cNvPr>
          <p:cNvSpPr txBox="1"/>
          <p:nvPr/>
        </p:nvSpPr>
        <p:spPr>
          <a:xfrm>
            <a:off x="546538" y="642472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3"/>
              </a:rPr>
              <a:t>https://de.wikipedia.org/wiki/Zentralschweiz</a:t>
            </a:r>
            <a:r>
              <a:rPr lang="de-CH" dirty="0"/>
              <a:t>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48B1A31-CA7D-F7EE-3D66-FBEDA4A9C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2352" y="1399067"/>
            <a:ext cx="2494366" cy="293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33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F5BFD-01B5-880F-4C92-EBCC2F75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F7CC1-5E12-DC9B-5614-67D53087B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43B8FCD-D14E-920D-D42B-2FA923433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106" y="0"/>
            <a:ext cx="842978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D032C040-D6BD-EBA3-265A-6D22E470EBAF}"/>
                  </a:ext>
                </a:extLst>
              </p14:cNvPr>
              <p14:cNvContentPartPr/>
              <p14:nvPr/>
            </p14:nvContentPartPr>
            <p14:xfrm>
              <a:off x="7609444" y="4382806"/>
              <a:ext cx="565920" cy="752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D032C040-D6BD-EBA3-265A-6D22E470EB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37444" y="4238806"/>
                <a:ext cx="70956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1382AD90-D2D9-1B73-3DDF-15B5C0A4A19F}"/>
                  </a:ext>
                </a:extLst>
              </p14:cNvPr>
              <p14:cNvContentPartPr/>
              <p14:nvPr/>
            </p14:nvContentPartPr>
            <p14:xfrm>
              <a:off x="5948764" y="5275246"/>
              <a:ext cx="366480" cy="3240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1382AD90-D2D9-1B73-3DDF-15B5C0A4A1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76764" y="5131606"/>
                <a:ext cx="510120" cy="3200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feld 8">
            <a:extLst>
              <a:ext uri="{FF2B5EF4-FFF2-40B4-BE49-F238E27FC236}">
                <a16:creationId xmlns:a16="http://schemas.microsoft.com/office/drawing/2014/main" id="{10C1413B-C894-1B61-78F4-8E606F2ABB16}"/>
              </a:ext>
            </a:extLst>
          </p:cNvPr>
          <p:cNvSpPr txBox="1"/>
          <p:nvPr/>
        </p:nvSpPr>
        <p:spPr>
          <a:xfrm>
            <a:off x="4844404" y="642695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7"/>
              </a:rPr>
              <a:t>https://de.wikipedia.org/wiki/Zentralschweiz</a:t>
            </a:r>
            <a:r>
              <a:rPr lang="de-CH" dirty="0"/>
              <a:t>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5F9F68F-5CD2-3596-D6AC-1DBABB15B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3" y="2760828"/>
            <a:ext cx="2494366" cy="293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9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1FC476-8C8B-5A21-03C4-F00D7C85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DACBBF-9509-7AEF-D97C-BA25E5A1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A1E82B-7C0F-266C-4337-EDFFA11C5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81" y="0"/>
            <a:ext cx="8376438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C4668440-9F88-0A4D-0125-D54D7EC10494}"/>
                  </a:ext>
                </a:extLst>
              </p14:cNvPr>
              <p14:cNvContentPartPr/>
              <p14:nvPr/>
            </p14:nvContentPartPr>
            <p14:xfrm>
              <a:off x="6032644" y="5054566"/>
              <a:ext cx="493200" cy="230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C4668440-9F88-0A4D-0125-D54D7EC1049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61004" y="4910926"/>
                <a:ext cx="636840" cy="31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81A9BBBF-21F4-AE6A-836D-4842B8E899A1}"/>
                  </a:ext>
                </a:extLst>
              </p14:cNvPr>
              <p14:cNvContentPartPr/>
              <p14:nvPr/>
            </p14:nvContentPartPr>
            <p14:xfrm>
              <a:off x="7231084" y="4298566"/>
              <a:ext cx="424080" cy="219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81A9BBBF-21F4-AE6A-836D-4842B8E899A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59084" y="4154566"/>
                <a:ext cx="567720" cy="3096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feld 8">
            <a:extLst>
              <a:ext uri="{FF2B5EF4-FFF2-40B4-BE49-F238E27FC236}">
                <a16:creationId xmlns:a16="http://schemas.microsoft.com/office/drawing/2014/main" id="{37C4C2AA-76CF-151F-3420-E960D442B540}"/>
              </a:ext>
            </a:extLst>
          </p:cNvPr>
          <p:cNvSpPr txBox="1"/>
          <p:nvPr/>
        </p:nvSpPr>
        <p:spPr>
          <a:xfrm>
            <a:off x="73573" y="633281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 </a:t>
            </a:r>
            <a:r>
              <a:rPr lang="de-CH" dirty="0">
                <a:hlinkClick r:id="rId7"/>
              </a:rPr>
              <a:t>https://de.wikipedia.org/wiki/Zentralschweiz</a:t>
            </a:r>
            <a:r>
              <a:rPr lang="de-CH" dirty="0"/>
              <a:t>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A9AC6A2-182B-98BB-5B79-CEFB3C86EF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51029"/>
            <a:ext cx="2347909" cy="276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9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25415-9656-2525-0A1A-F2F34286B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5D8AFBB-32D2-5FDD-A420-5DDC1DED0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70" y="0"/>
            <a:ext cx="9225536" cy="685799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ECC28AE-B56D-1DF1-2A60-CA71ACDE4B38}"/>
              </a:ext>
            </a:extLst>
          </p:cNvPr>
          <p:cNvSpPr txBox="1"/>
          <p:nvPr/>
        </p:nvSpPr>
        <p:spPr>
          <a:xfrm>
            <a:off x="2123090" y="64928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hlinkClick r:id="rId3"/>
              </a:rPr>
              <a:t>https://de.wikipedia.org/wiki/Zentralschweiz</a:t>
            </a:r>
            <a:r>
              <a:rPr lang="de-CH" dirty="0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13FF9E39-E5CE-1313-5352-04BBF114D384}"/>
                  </a:ext>
                </a:extLst>
              </p14:cNvPr>
              <p14:cNvContentPartPr/>
              <p14:nvPr/>
            </p14:nvContentPartPr>
            <p14:xfrm>
              <a:off x="5594884" y="2899386"/>
              <a:ext cx="753480" cy="20160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13FF9E39-E5CE-1313-5352-04BBF114D3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22884" y="2755386"/>
                <a:ext cx="89712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C2B1B230-FB40-E385-1476-2319025A7735}"/>
                  </a:ext>
                </a:extLst>
              </p14:cNvPr>
              <p14:cNvContentPartPr/>
              <p14:nvPr/>
            </p14:nvContentPartPr>
            <p14:xfrm>
              <a:off x="4747444" y="2950506"/>
              <a:ext cx="1933920" cy="113580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C2B1B230-FB40-E385-1476-2319025A773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75804" y="2806866"/>
                <a:ext cx="2077560" cy="142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05573903-F964-BC22-9AFE-E5C5C1D81F3E}"/>
                  </a:ext>
                </a:extLst>
              </p14:cNvPr>
              <p14:cNvContentPartPr/>
              <p14:nvPr/>
            </p14:nvContentPartPr>
            <p14:xfrm>
              <a:off x="4847884" y="2900106"/>
              <a:ext cx="1773360" cy="151920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05573903-F964-BC22-9AFE-E5C5C1D81F3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76244" y="2756466"/>
                <a:ext cx="1917000" cy="180684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Grafik 11">
            <a:extLst>
              <a:ext uri="{FF2B5EF4-FFF2-40B4-BE49-F238E27FC236}">
                <a16:creationId xmlns:a16="http://schemas.microsoft.com/office/drawing/2014/main" id="{E4DF2B3D-5514-FDD0-6449-37CCE8E775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4850" y="2144109"/>
            <a:ext cx="3127150" cy="34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86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Breitbild</PresentationFormat>
  <Paragraphs>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Jürg Krämer</dc:creator>
  <cp:lastModifiedBy>Jürg Krämer</cp:lastModifiedBy>
  <cp:revision>1</cp:revision>
  <dcterms:created xsi:type="dcterms:W3CDTF">2026-10-12T08:42:23Z</dcterms:created>
  <dcterms:modified xsi:type="dcterms:W3CDTF">2026-10-12T09:11:37Z</dcterms:modified>
</cp:coreProperties>
</file>